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278" r:id="rId2"/>
    <p:sldId id="270" r:id="rId3"/>
    <p:sldId id="287" r:id="rId4"/>
    <p:sldId id="284" r:id="rId5"/>
    <p:sldId id="286" r:id="rId6"/>
    <p:sldId id="288" r:id="rId7"/>
    <p:sldId id="274" r:id="rId8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e damos la bienvenida" id="{E75E278A-FF0E-49A4-B170-79828D63BBAD}">
          <p14:sldIdLst>
            <p14:sldId id="278"/>
          </p14:sldIdLst>
        </p14:section>
        <p14:section name="Comandos, comentarios, trabajo en equipo, panel de selección, iniciar sesión" id="{B9B51309-D148-4332-87C2-07BE32FBCA3B}">
          <p14:sldIdLst>
            <p14:sldId id="270"/>
            <p14:sldId id="287"/>
            <p14:sldId id="284"/>
            <p14:sldId id="286"/>
          </p14:sldIdLst>
        </p14:section>
        <p14:section name="Más información" id="{2CC34DB2-6590-42C0-AD4B-A04C6060184E}">
          <p14:sldIdLst>
            <p14:sldId id="288"/>
            <p14:sldId id="2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BEB"/>
    <a:srgbClr val="F8F8F8"/>
    <a:srgbClr val="D24726"/>
    <a:srgbClr val="D2B4A6"/>
    <a:srgbClr val="734F29"/>
    <a:srgbClr val="DD462F"/>
    <a:srgbClr val="AEB785"/>
    <a:srgbClr val="EFD5A2"/>
    <a:srgbClr val="3B3026"/>
    <a:srgbClr val="ECE1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7A05E0-945B-4E66-9B55-EF1E3B3D6B91}" v="120" dt="2020-11-13T20:25:51.561"/>
    <p1510:client id="{94D0BD31-6F40-4935-9180-F31FE2E10F31}" v="73" dt="2020-11-12T19:38:29.0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954" autoAdjust="0"/>
    <p:restoredTop sz="94274" autoAdjust="0"/>
  </p:normalViewPr>
  <p:slideViewPr>
    <p:cSldViewPr snapToGrid="0">
      <p:cViewPr varScale="1">
        <p:scale>
          <a:sx n="95" d="100"/>
          <a:sy n="95" d="100"/>
        </p:scale>
        <p:origin x="216" y="8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95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derico Pereira" userId="eb6787bc695dd8e4" providerId="Windows Live" clId="Web-{507A05E0-945B-4E66-9B55-EF1E3B3D6B91}"/>
    <pc:docChg chg="modSld">
      <pc:chgData name="Federico Pereira" userId="eb6787bc695dd8e4" providerId="Windows Live" clId="Web-{507A05E0-945B-4E66-9B55-EF1E3B3D6B91}" dt="2020-11-13T20:25:51.561" v="120" actId="20577"/>
      <pc:docMkLst>
        <pc:docMk/>
      </pc:docMkLst>
      <pc:sldChg chg="addSp delSp modSp">
        <pc:chgData name="Federico Pereira" userId="eb6787bc695dd8e4" providerId="Windows Live" clId="Web-{507A05E0-945B-4E66-9B55-EF1E3B3D6B91}" dt="2020-11-13T20:25:34.904" v="118" actId="20577"/>
        <pc:sldMkLst>
          <pc:docMk/>
          <pc:sldMk cId="914520176" sldId="270"/>
        </pc:sldMkLst>
        <pc:spChg chg="add mod">
          <ac:chgData name="Federico Pereira" userId="eb6787bc695dd8e4" providerId="Windows Live" clId="Web-{507A05E0-945B-4E66-9B55-EF1E3B3D6B91}" dt="2020-11-13T20:25:34.904" v="118" actId="20577"/>
          <ac:spMkLst>
            <pc:docMk/>
            <pc:sldMk cId="914520176" sldId="270"/>
            <ac:spMk id="5" creationId="{3EDA3FBF-B676-4757-9350-4C477CBD6514}"/>
          </ac:spMkLst>
        </pc:spChg>
        <pc:picChg chg="mod">
          <ac:chgData name="Federico Pereira" userId="eb6787bc695dd8e4" providerId="Windows Live" clId="Web-{507A05E0-945B-4E66-9B55-EF1E3B3D6B91}" dt="2020-11-13T20:25:30.310" v="117" actId="1076"/>
          <ac:picMkLst>
            <pc:docMk/>
            <pc:sldMk cId="914520176" sldId="270"/>
            <ac:picMk id="4" creationId="{3C26EE40-6A5A-4266-840A-5BE031B13DCA}"/>
          </ac:picMkLst>
        </pc:picChg>
        <pc:picChg chg="del">
          <ac:chgData name="Federico Pereira" userId="eb6787bc695dd8e4" providerId="Windows Live" clId="Web-{507A05E0-945B-4E66-9B55-EF1E3B3D6B91}" dt="2020-11-13T20:17:33.924" v="0"/>
          <ac:picMkLst>
            <pc:docMk/>
            <pc:sldMk cId="914520176" sldId="270"/>
            <ac:picMk id="11" creationId="{B1D1DE7C-BD3E-C045-9F94-11A3F72F2077}"/>
          </ac:picMkLst>
        </pc:picChg>
      </pc:sldChg>
    </pc:docChg>
  </pc:docChgLst>
  <pc:docChgLst>
    <pc:chgData name="Federico Pereira" userId="eb6787bc695dd8e4" providerId="Windows Live" clId="Web-{94D0BD31-6F40-4935-9180-F31FE2E10F31}"/>
    <pc:docChg chg="addSld delSld modSld modSection">
      <pc:chgData name="Federico Pereira" userId="eb6787bc695dd8e4" providerId="Windows Live" clId="Web-{94D0BD31-6F40-4935-9180-F31FE2E10F31}" dt="2020-11-12T19:38:29.029" v="69" actId="20577"/>
      <pc:docMkLst>
        <pc:docMk/>
      </pc:docMkLst>
      <pc:sldChg chg="addSp delSp modSp">
        <pc:chgData name="Federico Pereira" userId="eb6787bc695dd8e4" providerId="Windows Live" clId="Web-{94D0BD31-6F40-4935-9180-F31FE2E10F31}" dt="2020-11-12T19:35:34.166" v="16" actId="1076"/>
        <pc:sldMkLst>
          <pc:docMk/>
          <pc:sldMk cId="914520176" sldId="270"/>
        </pc:sldMkLst>
        <pc:picChg chg="add mod">
          <ac:chgData name="Federico Pereira" userId="eb6787bc695dd8e4" providerId="Windows Live" clId="Web-{94D0BD31-6F40-4935-9180-F31FE2E10F31}" dt="2020-11-12T19:35:28.650" v="14" actId="1076"/>
          <ac:picMkLst>
            <pc:docMk/>
            <pc:sldMk cId="914520176" sldId="270"/>
            <ac:picMk id="4" creationId="{3C26EE40-6A5A-4266-840A-5BE031B13DCA}"/>
          </ac:picMkLst>
        </pc:picChg>
        <pc:picChg chg="add del mod">
          <ac:chgData name="Federico Pereira" userId="eb6787bc695dd8e4" providerId="Windows Live" clId="Web-{94D0BD31-6F40-4935-9180-F31FE2E10F31}" dt="2020-11-12T19:35:12.337" v="8"/>
          <ac:picMkLst>
            <pc:docMk/>
            <pc:sldMk cId="914520176" sldId="270"/>
            <ac:picMk id="8" creationId="{E5330AE1-5912-4574-BAD8-2A09FB9E8CEA}"/>
          </ac:picMkLst>
        </pc:picChg>
        <pc:picChg chg="mod">
          <ac:chgData name="Federico Pereira" userId="eb6787bc695dd8e4" providerId="Windows Live" clId="Web-{94D0BD31-6F40-4935-9180-F31FE2E10F31}" dt="2020-11-12T19:35:34.166" v="16" actId="1076"/>
          <ac:picMkLst>
            <pc:docMk/>
            <pc:sldMk cId="914520176" sldId="270"/>
            <ac:picMk id="11" creationId="{B1D1DE7C-BD3E-C045-9F94-11A3F72F2077}"/>
          </ac:picMkLst>
        </pc:picChg>
      </pc:sldChg>
      <pc:sldChg chg="addSp delSp modSp">
        <pc:chgData name="Federico Pereira" userId="eb6787bc695dd8e4" providerId="Windows Live" clId="Web-{94D0BD31-6F40-4935-9180-F31FE2E10F31}" dt="2020-11-12T19:38:27.514" v="67" actId="20577"/>
        <pc:sldMkLst>
          <pc:docMk/>
          <pc:sldMk cId="3346762361" sldId="274"/>
        </pc:sldMkLst>
        <pc:spChg chg="mod">
          <ac:chgData name="Federico Pereira" userId="eb6787bc695dd8e4" providerId="Windows Live" clId="Web-{94D0BD31-6F40-4935-9180-F31FE2E10F31}" dt="2020-11-12T19:38:27.514" v="67" actId="20577"/>
          <ac:spMkLst>
            <pc:docMk/>
            <pc:sldMk cId="3346762361" sldId="274"/>
            <ac:spMk id="5" creationId="{97328468-758D-DC47-AFCD-61B6E43398DB}"/>
          </ac:spMkLst>
        </pc:spChg>
        <pc:spChg chg="mod">
          <ac:chgData name="Federico Pereira" userId="eb6787bc695dd8e4" providerId="Windows Live" clId="Web-{94D0BD31-6F40-4935-9180-F31FE2E10F31}" dt="2020-11-12T19:37:45.606" v="60" actId="20577"/>
          <ac:spMkLst>
            <pc:docMk/>
            <pc:sldMk cId="3346762361" sldId="274"/>
            <ac:spMk id="13" creationId="{65FAE76F-90FA-A444-AC27-CB09EE82F77C}"/>
          </ac:spMkLst>
        </pc:spChg>
        <pc:picChg chg="add mod">
          <ac:chgData name="Federico Pereira" userId="eb6787bc695dd8e4" providerId="Windows Live" clId="Web-{94D0BD31-6F40-4935-9180-F31FE2E10F31}" dt="2020-11-12T19:36:54.980" v="51" actId="1076"/>
          <ac:picMkLst>
            <pc:docMk/>
            <pc:sldMk cId="3346762361" sldId="274"/>
            <ac:picMk id="2" creationId="{312612FB-1EE5-46A2-8E44-AC1C25F877D2}"/>
          </ac:picMkLst>
        </pc:picChg>
        <pc:picChg chg="del">
          <ac:chgData name="Federico Pereira" userId="eb6787bc695dd8e4" providerId="Windows Live" clId="Web-{94D0BD31-6F40-4935-9180-F31FE2E10F31}" dt="2020-11-12T19:36:47.042" v="50"/>
          <ac:picMkLst>
            <pc:docMk/>
            <pc:sldMk cId="3346762361" sldId="274"/>
            <ac:picMk id="11" creationId="{FB3F5310-9397-6144-8DC3-83E315C708C4}"/>
          </ac:picMkLst>
        </pc:picChg>
      </pc:sldChg>
      <pc:sldChg chg="add del replId">
        <pc:chgData name="Federico Pereira" userId="eb6787bc695dd8e4" providerId="Windows Live" clId="Web-{94D0BD31-6F40-4935-9180-F31FE2E10F31}" dt="2020-11-12T19:34:37.039" v="3"/>
        <pc:sldMkLst>
          <pc:docMk/>
          <pc:sldMk cId="45388564" sldId="28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B0DC97B1-7B83-448D-A51C-EF18F1363B4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>
              <a:latin typeface="Calibri" panose="020F0502020204030204" pitchFamily="34" charset="0"/>
            </a:endParaRP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87821E6-4DBA-44D9-A87E-B8FAB00EE8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6A5503-2356-4552-8A17-0D42B9FA3B20}" type="datetime1">
              <a:rPr lang="es-ES" smtClean="0">
                <a:latin typeface="Calibri" panose="020F0502020204030204" pitchFamily="34" charset="0"/>
              </a:rPr>
              <a:t>13/1/21</a:t>
            </a:fld>
            <a:endParaRPr lang="es-ES">
              <a:latin typeface="Calibri" panose="020F0502020204030204" pitchFamily="34" charset="0"/>
            </a:endParaRPr>
          </a:p>
        </p:txBody>
      </p:sp>
      <p:sp>
        <p:nvSpPr>
          <p:cNvPr id="4" name="Marcador de posición de pie de página 3">
            <a:extLst>
              <a:ext uri="{FF2B5EF4-FFF2-40B4-BE49-F238E27FC236}">
                <a16:creationId xmlns:a16="http://schemas.microsoft.com/office/drawing/2014/main" id="{C5713917-D4AF-4A7D-86F7-3DFCCFD8D44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>
              <a:latin typeface="Calibri" panose="020F0502020204030204" pitchFamily="34" charset="0"/>
            </a:endParaRPr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CAD5AF84-644E-4A6F-8ACD-F17B248D703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C02179-9632-4A02-98A5-EADA23124253}" type="slidenum">
              <a:rPr lang="es-ES" smtClean="0">
                <a:latin typeface="Calibri" panose="020F0502020204030204" pitchFamily="34" charset="0"/>
              </a:rPr>
              <a:t>‹Nº›</a:t>
            </a:fld>
            <a:endParaRPr lang="es-E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47556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sv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jpg>
</file>

<file path=ppt/media/image20.png>
</file>

<file path=ppt/media/image21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" panose="020F0502020204030204" pitchFamily="34" charset="0"/>
              </a:defRPr>
            </a:lvl1pPr>
          </a:lstStyle>
          <a:p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59781FE4-C2D5-4564-A552-1874F8362B11}" type="datetime1">
              <a:rPr lang="es-ES" noProof="0" smtClean="0"/>
              <a:t>13/1/21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" panose="020F0502020204030204" pitchFamily="34" charset="0"/>
              </a:defRPr>
            </a:lvl1pPr>
          </a:lstStyle>
          <a:p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F61EA0F-A667-4B49-8422-0062BC55E249}" type="slidenum">
              <a:rPr lang="es-ES" noProof="0" smtClean="0"/>
              <a:pPr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56402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39359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698952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el modo Presentación con diapositivas, seleccione las flechas para visitar los vínculos.</a:t>
            </a:r>
            <a:r>
              <a:rPr lang="es-ES"/>
              <a:t>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30609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sz="1800" noProof="0">
              <a:latin typeface="Arial" panose="020B0604020202020204" pitchFamily="34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4434" y="0"/>
            <a:ext cx="10749367" cy="1208868"/>
          </a:xfrm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>
          <a:xfrm>
            <a:off x="838201" y="1825625"/>
            <a:ext cx="4167753" cy="4351338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30000"/>
              </a:lnSpc>
              <a:spcBef>
                <a:spcPts val="500"/>
              </a:spcBef>
              <a:spcAft>
                <a:spcPts val="1000"/>
              </a:spcAft>
              <a:buNone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1pPr>
            <a:lvl2pPr>
              <a:lnSpc>
                <a:spcPct val="130000"/>
              </a:lnSpc>
              <a:spcBef>
                <a:spcPts val="500"/>
              </a:spcBef>
              <a:spcAft>
                <a:spcPts val="1000"/>
              </a:spcAft>
              <a:defRPr sz="14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1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1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CD89355-212C-471A-B658-93B7645802D1}" type="datetime1">
              <a:rPr lang="es-ES" noProof="0" smtClean="0"/>
              <a:t>13/1/21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9860EDB8-5305-433F-BE41-D7A86D811DB3}" type="slidenum">
              <a:rPr lang="es-ES" noProof="0" smtClean="0"/>
              <a:pPr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sz="1800" noProof="0">
              <a:latin typeface="Arial" panose="020B0604020202020204" pitchFamily="34" charset="0"/>
            </a:endParaRPr>
          </a:p>
        </p:txBody>
      </p:sp>
      <p:sp>
        <p:nvSpPr>
          <p:cNvPr id="10" name="Rectángulo 9"/>
          <p:cNvSpPr/>
          <p:nvPr userDrawn="1"/>
        </p:nvSpPr>
        <p:spPr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sz="1800" noProof="0">
              <a:latin typeface="Arial" panose="020B0604020202020204" pitchFamily="34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16711" y="876724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US" sz="3600" b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lvl="0" indent="0" rtl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</a:pPr>
            <a:r>
              <a:rPr lang="es-ES" noProof="0"/>
              <a:t>Haga clic para modificar el estilo de título del patrón</a:t>
            </a:r>
          </a:p>
        </p:txBody>
      </p:sp>
      <p:sp>
        <p:nvSpPr>
          <p:cNvPr id="13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541611" y="2560639"/>
            <a:ext cx="9442648" cy="3978275"/>
          </a:xfr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defRPr lang="en-US" sz="2400" baseline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1pPr>
            <a:lvl2pPr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noProof="0"/>
              <a:t>Editar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207129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98B8EA5E-3CEB-4C9F-94D2-887A8089E71F}" type="datetime1">
              <a:rPr lang="es-ES" noProof="0" smtClean="0"/>
              <a:t>13/1/21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9860EDB8-5305-433F-BE41-D7A86D811DB3}" type="slidenum">
              <a:rPr lang="es-ES" noProof="0" smtClean="0"/>
              <a:pPr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4" r:id="rId2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10" Type="http://schemas.openxmlformats.org/officeDocument/2006/relationships/image" Target="../media/image15.png"/><Relationship Id="rId4" Type="http://schemas.openxmlformats.org/officeDocument/2006/relationships/image" Target="../media/image10.svg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13" Type="http://schemas.openxmlformats.org/officeDocument/2006/relationships/hyperlink" Target="https://techxpert.guru/cursos/ivr-master-desarrollando-aplicaciones-en-asterisk/" TargetMode="External"/><Relationship Id="rId3" Type="http://schemas.openxmlformats.org/officeDocument/2006/relationships/hyperlink" Target="https://github.com/iperfex-team/webinar_irv_con_esteroides_en_asterisk" TargetMode="External"/><Relationship Id="rId7" Type="http://schemas.openxmlformats.org/officeDocument/2006/relationships/image" Target="../media/image18.png"/><Relationship Id="rId12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iperfex.com" TargetMode="External"/><Relationship Id="rId11" Type="http://schemas.openxmlformats.org/officeDocument/2006/relationships/image" Target="../media/image14.png"/><Relationship Id="rId5" Type="http://schemas.openxmlformats.org/officeDocument/2006/relationships/hyperlink" Target="https://www.i/" TargetMode="External"/><Relationship Id="rId15" Type="http://schemas.microsoft.com/office/2007/relationships/hdphoto" Target="../media/hdphoto1.wdp"/><Relationship Id="rId10" Type="http://schemas.openxmlformats.org/officeDocument/2006/relationships/image" Target="../media/image3.png"/><Relationship Id="rId4" Type="http://schemas.openxmlformats.org/officeDocument/2006/relationships/image" Target="../media/image17.png"/><Relationship Id="rId9" Type="http://schemas.openxmlformats.org/officeDocument/2006/relationships/image" Target="../media/image20.png"/><Relationship Id="rId1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Pantalla de un celular de un mensaje con una foto de una persona&#10;&#10;Descripción generada automáticamente con confianza baja">
            <a:extLst>
              <a:ext uri="{FF2B5EF4-FFF2-40B4-BE49-F238E27FC236}">
                <a16:creationId xmlns:a16="http://schemas.microsoft.com/office/drawing/2014/main" id="{6546450F-BEDE-B244-B926-8F1A801054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489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20770" y="53788"/>
            <a:ext cx="3495293" cy="1208868"/>
          </a:xfrm>
        </p:spPr>
        <p:txBody>
          <a:bodyPr rtlCol="0">
            <a:normAutofit/>
          </a:bodyPr>
          <a:lstStyle/>
          <a:p>
            <a:pPr algn="ctr" rtl="0"/>
            <a:r>
              <a:rPr lang="es-ES" sz="3400" dirty="0">
                <a:cs typeface="Arial" panose="020B0604020202020204" pitchFamily="34" charset="0"/>
              </a:rPr>
              <a:t>Pablo Miranda</a:t>
            </a:r>
            <a:br>
              <a:rPr lang="es-ES" sz="3400" dirty="0">
                <a:cs typeface="Arial" panose="020B0604020202020204" pitchFamily="34" charset="0"/>
              </a:rPr>
            </a:br>
            <a:r>
              <a:rPr lang="es-ES" sz="3400" dirty="0">
                <a:cs typeface="Arial" panose="020B0604020202020204" pitchFamily="34" charset="0"/>
              </a:rPr>
              <a:t>@</a:t>
            </a:r>
            <a:r>
              <a:rPr lang="es-ES" sz="3400" dirty="0" err="1">
                <a:cs typeface="Arial" panose="020B0604020202020204" pitchFamily="34" charset="0"/>
              </a:rPr>
              <a:t>pablojmiranda</a:t>
            </a:r>
            <a:endParaRPr lang="es-ES" sz="3400" dirty="0">
              <a:cs typeface="Arial" panose="020B060402020202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04434" y="1608656"/>
            <a:ext cx="10805931" cy="2087841"/>
          </a:xfrm>
        </p:spPr>
        <p:txBody>
          <a:bodyPr vert="horz" lIns="91440" tIns="45720" rIns="91440" bIns="45720" rtlCol="0">
            <a:noAutofit/>
          </a:bodyPr>
          <a:lstStyle/>
          <a:p>
            <a:pPr marL="342900" indent="-342900" rtl="0">
              <a:lnSpc>
                <a:spcPct val="150000"/>
              </a:lnSpc>
              <a:spcAft>
                <a:spcPts val="1200"/>
              </a:spcAft>
              <a:buFont typeface="+mj-lt"/>
              <a:buAutoNum type="arabicPeriod"/>
            </a:pPr>
            <a:endParaRPr lang="es-ES" sz="1600" dirty="0">
              <a:solidFill>
                <a:schemeClr val="tx1">
                  <a:lumMod val="65000"/>
                  <a:lumOff val="35000"/>
                </a:schemeClr>
              </a:solidFill>
              <a:cs typeface="Arial" panose="020B0604020202020204" pitchFamily="34" charset="0"/>
            </a:endParaRPr>
          </a:p>
          <a:p>
            <a:pPr marL="0" indent="0" rtl="0">
              <a:lnSpc>
                <a:spcPct val="150000"/>
              </a:lnSpc>
              <a:spcAft>
                <a:spcPts val="1200"/>
              </a:spcAft>
              <a:buNone/>
            </a:pPr>
            <a:endParaRPr lang="es-ES" sz="1600" dirty="0">
              <a:solidFill>
                <a:schemeClr val="tx1">
                  <a:lumMod val="65000"/>
                  <a:lumOff val="35000"/>
                </a:schemeClr>
              </a:solidFill>
              <a:cs typeface="Arial" panose="020B0604020202020204" pitchFamily="34" charset="0"/>
            </a:endParaRPr>
          </a:p>
        </p:txBody>
      </p:sp>
      <p:pic>
        <p:nvPicPr>
          <p:cNvPr id="9" name="Imagen 8" descr="Hombre con barba y bigote&#10;&#10;Descripción generada automáticamente">
            <a:extLst>
              <a:ext uri="{FF2B5EF4-FFF2-40B4-BE49-F238E27FC236}">
                <a16:creationId xmlns:a16="http://schemas.microsoft.com/office/drawing/2014/main" id="{BF447B52-BF17-704E-A3B7-938B884734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6181" y="1800921"/>
            <a:ext cx="3563189" cy="4590728"/>
          </a:xfrm>
          <a:prstGeom prst="rect">
            <a:avLst/>
          </a:prstGeom>
        </p:spPr>
      </p:pic>
      <p:pic>
        <p:nvPicPr>
          <p:cNvPr id="4" name="Imagen 4" descr="Imagen que contiene dibujo, reloj&#10;&#10;Descripción generada automáticamente">
            <a:extLst>
              <a:ext uri="{FF2B5EF4-FFF2-40B4-BE49-F238E27FC236}">
                <a16:creationId xmlns:a16="http://schemas.microsoft.com/office/drawing/2014/main" id="{3C26EE40-6A5A-4266-840A-5BE031B13D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7513" y="2722978"/>
            <a:ext cx="3753079" cy="1101068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3EDA3FBF-B676-4757-9350-4C477CBD6514}"/>
              </a:ext>
            </a:extLst>
          </p:cNvPr>
          <p:cNvSpPr txBox="1"/>
          <p:nvPr/>
        </p:nvSpPr>
        <p:spPr>
          <a:xfrm>
            <a:off x="4094096" y="1894274"/>
            <a:ext cx="375308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3600" b="1" dirty="0">
                <a:cs typeface="Arial" panose="020B0604020202020204"/>
              </a:rPr>
              <a:t>Los hombres X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AE371A5D-A159-8C44-8B30-75FC3FAD3196}"/>
              </a:ext>
            </a:extLst>
          </p:cNvPr>
          <p:cNvSpPr txBox="1">
            <a:spLocks/>
          </p:cNvSpPr>
          <p:nvPr/>
        </p:nvSpPr>
        <p:spPr>
          <a:xfrm>
            <a:off x="8396181" y="515197"/>
            <a:ext cx="3495293" cy="12088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s-ES" sz="3400" dirty="0">
                <a:cs typeface="Arial" panose="020B0604020202020204" pitchFamily="34" charset="0"/>
              </a:rPr>
              <a:t>Federico Pereira</a:t>
            </a:r>
          </a:p>
          <a:p>
            <a:pPr algn="ctr"/>
            <a:r>
              <a:rPr lang="es-ES" sz="3400" dirty="0">
                <a:cs typeface="Arial" panose="020B0604020202020204" pitchFamily="34" charset="0"/>
              </a:rPr>
              <a:t>@</a:t>
            </a:r>
            <a:r>
              <a:rPr lang="es-ES" sz="3400" dirty="0" err="1">
                <a:cs typeface="Arial" panose="020B0604020202020204" pitchFamily="34" charset="0"/>
              </a:rPr>
              <a:t>lordbasex</a:t>
            </a:r>
            <a:endParaRPr lang="es-ES" sz="3400" dirty="0">
              <a:cs typeface="Arial" panose="020B0604020202020204" pitchFamily="34" charset="0"/>
            </a:endParaRPr>
          </a:p>
          <a:p>
            <a:endParaRPr lang="es-ES" sz="3400" dirty="0">
              <a:cs typeface="Arial" panose="020B0604020202020204" pitchFamily="34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317FE2F4-5CFD-864C-BD7D-3B0AA08822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1878" y="1950265"/>
            <a:ext cx="3753079" cy="4292040"/>
          </a:xfrm>
          <a:prstGeom prst="rect">
            <a:avLst/>
          </a:prstGeom>
        </p:spPr>
      </p:pic>
      <p:pic>
        <p:nvPicPr>
          <p:cNvPr id="13" name="Imagen 12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C97E70E3-BD8C-614D-87E4-C96DD58687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8937" y="3851216"/>
            <a:ext cx="4283264" cy="1227869"/>
          </a:xfrm>
          <a:prstGeom prst="rect">
            <a:avLst/>
          </a:prstGeom>
        </p:spPr>
      </p:pic>
      <p:pic>
        <p:nvPicPr>
          <p:cNvPr id="20" name="Imagen 19" descr="Logotipo&#10;&#10;Descripción generada automáticamente">
            <a:extLst>
              <a:ext uri="{FF2B5EF4-FFF2-40B4-BE49-F238E27FC236}">
                <a16:creationId xmlns:a16="http://schemas.microsoft.com/office/drawing/2014/main" id="{E1F373D0-7903-8344-897E-DFFC6C6CA46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1287" y="5079085"/>
            <a:ext cx="4440914" cy="1697997"/>
          </a:xfrm>
          <a:prstGeom prst="rect">
            <a:avLst/>
          </a:prstGeom>
        </p:spPr>
      </p:pic>
      <p:pic>
        <p:nvPicPr>
          <p:cNvPr id="22" name="Imagen 21" descr="Texto, Carta&#10;&#10;Descripción generada automáticamente">
            <a:extLst>
              <a:ext uri="{FF2B5EF4-FFF2-40B4-BE49-F238E27FC236}">
                <a16:creationId xmlns:a16="http://schemas.microsoft.com/office/drawing/2014/main" id="{FF7412C5-9D6E-3C47-A7DF-587D5938E71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486271" y="2243542"/>
            <a:ext cx="5079085" cy="3809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52017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391B9C3F-DFA0-7943-B1E0-5D0009DC441A}"/>
              </a:ext>
            </a:extLst>
          </p:cNvPr>
          <p:cNvSpPr/>
          <p:nvPr/>
        </p:nvSpPr>
        <p:spPr>
          <a:xfrm>
            <a:off x="0" y="0"/>
            <a:ext cx="12192000" cy="1385047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6" name="Imagen 5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B96EFD6A-90E2-994C-B388-01DB0FC15C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" y="692523"/>
            <a:ext cx="12192000" cy="605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916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Ojo">
            <a:extLst>
              <a:ext uri="{FF2B5EF4-FFF2-40B4-BE49-F238E27FC236}">
                <a16:creationId xmlns:a16="http://schemas.microsoft.com/office/drawing/2014/main" id="{2B22DF74-238E-114C-816C-7E0AF7C3BC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00166" y="1300663"/>
            <a:ext cx="4791667" cy="4791667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es-AR" dirty="0"/>
              <a:t>Lab1 - Objetivos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1FAE83E-899C-A645-87DC-3666F708A904}"/>
              </a:ext>
            </a:extLst>
          </p:cNvPr>
          <p:cNvSpPr txBox="1"/>
          <p:nvPr/>
        </p:nvSpPr>
        <p:spPr>
          <a:xfrm>
            <a:off x="266201" y="1401999"/>
            <a:ext cx="11379018" cy="378565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AR" sz="1600" dirty="0">
                <a:latin typeface="+mj-lt"/>
              </a:rPr>
              <a:t>Objetivo es preparar al alumno para implementar el entrorno de desarrollo utilizando herramientas Multi-Plataforma. </a:t>
            </a:r>
          </a:p>
          <a:p>
            <a:pPr>
              <a:lnSpc>
                <a:spcPct val="200000"/>
              </a:lnSpc>
            </a:pPr>
            <a:r>
              <a:rPr lang="es-AR" sz="1600" dirty="0">
                <a:latin typeface="+mj-lt"/>
              </a:rPr>
              <a:t>Las herramientasa que vamoso a utilizar son: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AR" sz="1600" dirty="0">
              <a:latin typeface="+mj-lt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AR" sz="1600" dirty="0">
                <a:latin typeface="+mj-lt"/>
              </a:rPr>
              <a:t>Debian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AR" sz="1600" dirty="0">
                <a:latin typeface="+mj-lt"/>
              </a:rPr>
              <a:t>Issabel PBX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AR" sz="1600" dirty="0">
                <a:latin typeface="+mj-lt"/>
              </a:rPr>
              <a:t>VirtualBox 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AR" sz="1600" dirty="0">
                <a:latin typeface="+mj-lt"/>
              </a:rPr>
              <a:t>Visual Studio Code + Plugins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s-AR" sz="1600" dirty="0">
                <a:latin typeface="+mj-lt"/>
              </a:rPr>
              <a:t>Softphone ( Zoiper 5 )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AR" sz="1600" dirty="0">
              <a:latin typeface="+mj-lt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9D41C1A-C333-B749-A560-E6401A8E0E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9858" y="5031036"/>
            <a:ext cx="2140307" cy="1680241"/>
          </a:xfrm>
          <a:prstGeom prst="rect">
            <a:avLst/>
          </a:prstGeom>
          <a:effectLst>
            <a:glow rad="76200">
              <a:schemeClr val="accent1">
                <a:alpha val="40000"/>
              </a:schemeClr>
            </a:glow>
          </a:effectLst>
        </p:spPr>
      </p:pic>
      <p:pic>
        <p:nvPicPr>
          <p:cNvPr id="9" name="Imagen 8" descr="Imagen que contiene dibujo&#10;&#10;Descripción generada automáticamente">
            <a:extLst>
              <a:ext uri="{FF2B5EF4-FFF2-40B4-BE49-F238E27FC236}">
                <a16:creationId xmlns:a16="http://schemas.microsoft.com/office/drawing/2014/main" id="{229E4962-11BD-F44D-9FE0-CCB4B118AD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61249" y="5055762"/>
            <a:ext cx="2140308" cy="1627021"/>
          </a:xfrm>
          <a:prstGeom prst="rect">
            <a:avLst/>
          </a:prstGeom>
          <a:effectLst>
            <a:glow rad="76200">
              <a:schemeClr val="accent1">
                <a:alpha val="40000"/>
              </a:schemeClr>
            </a:glow>
          </a:effec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05C244F8-0225-A849-A841-BC3EDCBE34D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11254" y="5338180"/>
            <a:ext cx="2735324" cy="947106"/>
          </a:xfrm>
          <a:prstGeom prst="rect">
            <a:avLst/>
          </a:prstGeom>
          <a:effectLst>
            <a:glow rad="63500">
              <a:schemeClr val="accent1">
                <a:alpha val="27000"/>
              </a:schemeClr>
            </a:glow>
          </a:effectLst>
        </p:spPr>
      </p:pic>
      <p:pic>
        <p:nvPicPr>
          <p:cNvPr id="12" name="Imagen 11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6E246823-FE09-774F-90A8-8690CAD86E3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7501" y="77646"/>
            <a:ext cx="1752600" cy="1752600"/>
          </a:xfrm>
          <a:prstGeom prst="rect">
            <a:avLst/>
          </a:prstGeom>
        </p:spPr>
      </p:pic>
      <p:pic>
        <p:nvPicPr>
          <p:cNvPr id="14" name="Imagen 13" descr="Logotipo&#10;&#10;Descripción generada automáticamente">
            <a:extLst>
              <a:ext uri="{FF2B5EF4-FFF2-40B4-BE49-F238E27FC236}">
                <a16:creationId xmlns:a16="http://schemas.microsoft.com/office/drawing/2014/main" id="{9B56AE71-C41C-F14C-AAAF-0E1B0DAAA0B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8459" y="2735047"/>
            <a:ext cx="4440914" cy="1697997"/>
          </a:xfrm>
          <a:prstGeom prst="rect">
            <a:avLst/>
          </a:prstGeom>
        </p:spPr>
      </p:pic>
      <p:pic>
        <p:nvPicPr>
          <p:cNvPr id="16" name="Imagen 15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A96D374D-5D2C-D24C-971B-A2CD3CF54AD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133" y="2528469"/>
            <a:ext cx="2111154" cy="2111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621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es-ES" dirty="0">
                <a:cs typeface="Arial" panose="020B0604020202020204" pitchFamily="34" charset="0"/>
              </a:rPr>
              <a:t>Docker Arquitectura</a:t>
            </a:r>
            <a:endParaRPr lang="es-ES" sz="3400" dirty="0">
              <a:cs typeface="Arial" panose="020B0604020202020204" pitchFamily="34" charset="0"/>
            </a:endParaRPr>
          </a:p>
        </p:txBody>
      </p:sp>
      <p:pic>
        <p:nvPicPr>
          <p:cNvPr id="6" name="Imagen 5" descr="Diagrama&#10;&#10;Descripción generada automáticamente">
            <a:extLst>
              <a:ext uri="{FF2B5EF4-FFF2-40B4-BE49-F238E27FC236}">
                <a16:creationId xmlns:a16="http://schemas.microsoft.com/office/drawing/2014/main" id="{72FD60F2-2F19-024F-BE18-8506645234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434" y="1689433"/>
            <a:ext cx="5755371" cy="4671026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B2228EEF-7F0F-CF45-BEE1-B850044E4F32}"/>
              </a:ext>
            </a:extLst>
          </p:cNvPr>
          <p:cNvSpPr txBox="1"/>
          <p:nvPr/>
        </p:nvSpPr>
        <p:spPr>
          <a:xfrm>
            <a:off x="8444754" y="3429000"/>
            <a:ext cx="22429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Issabel PBX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Servidor FastAGI</a:t>
            </a:r>
          </a:p>
        </p:txBody>
      </p:sp>
      <p:pic>
        <p:nvPicPr>
          <p:cNvPr id="12" name="Imagen 11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3575BC88-AA87-E34A-9FEF-6F1E8DFE73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7501" y="77646"/>
            <a:ext cx="175260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828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Pantalla de un celular de un mensaje con una foto de una persona&#10;&#10;Descripción generada automáticamente con confianza baja">
            <a:extLst>
              <a:ext uri="{FF2B5EF4-FFF2-40B4-BE49-F238E27FC236}">
                <a16:creationId xmlns:a16="http://schemas.microsoft.com/office/drawing/2014/main" id="{6546450F-BEDE-B244-B926-8F1A801054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75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516710" y="876724"/>
            <a:ext cx="11050449" cy="1325563"/>
          </a:xfrm>
        </p:spPr>
        <p:txBody>
          <a:bodyPr rtlCol="0"/>
          <a:lstStyle/>
          <a:p>
            <a:pPr rtl="0"/>
            <a:r>
              <a:rPr lang="es-ES" dirty="0"/>
              <a:t>¿Preguntas?</a:t>
            </a:r>
          </a:p>
        </p:txBody>
      </p:sp>
      <p:sp>
        <p:nvSpPr>
          <p:cNvPr id="8" name="Marcador de contenido 4"/>
          <p:cNvSpPr txBox="1">
            <a:spLocks/>
          </p:cNvSpPr>
          <p:nvPr/>
        </p:nvSpPr>
        <p:spPr>
          <a:xfrm>
            <a:off x="823998" y="3195103"/>
            <a:ext cx="9796189" cy="687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2400" kern="1200" baseline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lnSpc>
                <a:spcPts val="3600"/>
              </a:lnSpc>
              <a:buFont typeface="Arial" panose="020B0604020202020204" pitchFamily="34" charset="0"/>
              <a:buNone/>
            </a:pPr>
            <a:endParaRPr lang="es-E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7328468-758D-DC47-AFCD-61B6E43398DB}"/>
              </a:ext>
            </a:extLst>
          </p:cNvPr>
          <p:cNvSpPr txBox="1"/>
          <p:nvPr/>
        </p:nvSpPr>
        <p:spPr>
          <a:xfrm>
            <a:off x="1060736" y="3195103"/>
            <a:ext cx="7596951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s-AR" dirty="0">
                <a:ea typeface="+mn-lt"/>
                <a:cs typeface="+mn-lt"/>
                <a:hlinkClick r:id="rId3"/>
              </a:rPr>
              <a:t>https://github.com/iperfex-team/webinar_irv_con_esteroides_en_asterisk</a:t>
            </a:r>
            <a:endParaRPr lang="es-ES" dirty="0"/>
          </a:p>
        </p:txBody>
      </p:sp>
      <p:pic>
        <p:nvPicPr>
          <p:cNvPr id="12" name="Imagen 11" descr="Imagen que contiene negro&#10;&#10;Descripción generada automáticamente">
            <a:extLst>
              <a:ext uri="{FF2B5EF4-FFF2-40B4-BE49-F238E27FC236}">
                <a16:creationId xmlns:a16="http://schemas.microsoft.com/office/drawing/2014/main" id="{D72F9E20-E1ED-2C4E-A941-7F320554CA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985" y="3151583"/>
            <a:ext cx="544026" cy="557683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65FAE76F-90FA-A444-AC27-CB09EE82F77C}"/>
              </a:ext>
            </a:extLst>
          </p:cNvPr>
          <p:cNvSpPr txBox="1"/>
          <p:nvPr/>
        </p:nvSpPr>
        <p:spPr>
          <a:xfrm>
            <a:off x="1060736" y="3993298"/>
            <a:ext cx="2621295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s-AR" dirty="0">
                <a:hlinkClick r:id="rId5"/>
              </a:rPr>
              <a:t>https://www.i</a:t>
            </a:r>
            <a:r>
              <a:rPr lang="es-AR" dirty="0">
                <a:hlinkClick r:id="rId6"/>
              </a:rPr>
              <a:t>p</a:t>
            </a:r>
            <a:r>
              <a:rPr lang="es-AR" dirty="0">
                <a:hlinkClick r:id="rId6"/>
              </a:rPr>
              <a:t>erfex.com</a:t>
            </a:r>
            <a:endParaRPr lang="es-AR" dirty="0">
              <a:cs typeface="Arial"/>
            </a:endParaRPr>
          </a:p>
        </p:txBody>
      </p:sp>
      <p:pic>
        <p:nvPicPr>
          <p:cNvPr id="20" name="Gráfico 19" descr="Tela de araña">
            <a:extLst>
              <a:ext uri="{FF2B5EF4-FFF2-40B4-BE49-F238E27FC236}">
                <a16:creationId xmlns:a16="http://schemas.microsoft.com/office/drawing/2014/main" id="{7F3D7413-EBF3-294E-B8FF-77057F2D5E3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6710" y="3883069"/>
            <a:ext cx="592635" cy="592635"/>
          </a:xfrm>
          <a:prstGeom prst="rect">
            <a:avLst/>
          </a:prstGeom>
        </p:spPr>
      </p:pic>
      <p:pic>
        <p:nvPicPr>
          <p:cNvPr id="16" name="Imagen 15" descr="Imagen que contiene firmar, señal, dibujo&#10;&#10;Descripción generada automáticamente">
            <a:extLst>
              <a:ext uri="{FF2B5EF4-FFF2-40B4-BE49-F238E27FC236}">
                <a16:creationId xmlns:a16="http://schemas.microsoft.com/office/drawing/2014/main" id="{0EC83005-3965-FE4A-99CE-26EB49C5197D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7933" y="2168279"/>
            <a:ext cx="4974868" cy="4974868"/>
          </a:xfrm>
          <a:prstGeom prst="rect">
            <a:avLst/>
          </a:prstGeom>
          <a:solidFill>
            <a:schemeClr val="bg1">
              <a:alpha val="0"/>
            </a:schemeClr>
          </a:solidFill>
          <a:effectLst>
            <a:outerShdw blurRad="50800" dir="4260000" sx="95000" sy="95000" algn="ctr" rotWithShape="0">
              <a:srgbClr val="000000">
                <a:alpha val="32000"/>
              </a:srgbClr>
            </a:outerShdw>
            <a:reflection endPos="0" dist="50800" dir="5400000" sy="-100000" algn="bl" rotWithShape="0"/>
          </a:effectLst>
        </p:spPr>
      </p:pic>
      <p:pic>
        <p:nvPicPr>
          <p:cNvPr id="2" name="Imagen 6" descr="Imagen que contiene dibujo, reloj&#10;&#10;Descripción generada automáticamente">
            <a:extLst>
              <a:ext uri="{FF2B5EF4-FFF2-40B4-BE49-F238E27FC236}">
                <a16:creationId xmlns:a16="http://schemas.microsoft.com/office/drawing/2014/main" id="{312612FB-1EE5-46A2-8E44-AC1C25F877D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07803" y="5674386"/>
            <a:ext cx="2581532" cy="756523"/>
          </a:xfrm>
          <a:prstGeom prst="rect">
            <a:avLst/>
          </a:prstGeom>
        </p:spPr>
      </p:pic>
      <p:pic>
        <p:nvPicPr>
          <p:cNvPr id="18" name="Imagen 17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BFA0E9EE-4699-7A41-B99C-7328716380E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37" y="372642"/>
            <a:ext cx="1752600" cy="1752600"/>
          </a:xfrm>
          <a:prstGeom prst="rect">
            <a:avLst/>
          </a:prstGeom>
        </p:spPr>
      </p:pic>
      <p:pic>
        <p:nvPicPr>
          <p:cNvPr id="19" name="Imagen 18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7B134254-00D0-9C40-9044-BFA1C2DA1EA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492" y="5531642"/>
            <a:ext cx="3136978" cy="899267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EA5F0085-FBC9-DB44-8E09-A0B2F22F89CC}"/>
              </a:ext>
            </a:extLst>
          </p:cNvPr>
          <p:cNvSpPr txBox="1"/>
          <p:nvPr/>
        </p:nvSpPr>
        <p:spPr>
          <a:xfrm>
            <a:off x="1046318" y="4649507"/>
            <a:ext cx="8276625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s-AR" dirty="0">
                <a:hlinkClick r:id="rId13"/>
              </a:rPr>
              <a:t>https://techxpert.guru/cursos/ivr-master-desarrollando-aplicaciones-en-asterisk/</a:t>
            </a:r>
            <a:endParaRPr lang="es-AR" dirty="0">
              <a:cs typeface="Arial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889F227-7F94-944C-91B4-2DEEA32FC53C}"/>
              </a:ext>
            </a:extLst>
          </p:cNvPr>
          <p:cNvPicPr>
            <a:picLocks noChangeAspect="1"/>
          </p:cNvPicPr>
          <p:nvPr/>
        </p:nvPicPr>
        <p:blipFill>
          <a:blip r:embed="rId14">
            <a:alphaModFix amt="59000"/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colorTemperature colorTemp="8324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0824" y="4537855"/>
            <a:ext cx="489912" cy="59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7623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7622706_TF16391504" id="{E1894B3F-FE07-4F16-889E-B1E2E59017D4}" vid="{8FF39CE3-8A6D-41A1-81B9-9D961A85B788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WelcomeDoc</Template>
  <TotalTime>5464</TotalTime>
  <Words>116</Words>
  <Application>Microsoft Macintosh PowerPoint</Application>
  <PresentationFormat>Panorámica</PresentationFormat>
  <Paragraphs>25</Paragraphs>
  <Slides>7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0" baseType="lpstr">
      <vt:lpstr>Arial</vt:lpstr>
      <vt:lpstr>Calibri</vt:lpstr>
      <vt:lpstr>WelcomeDoc</vt:lpstr>
      <vt:lpstr>Presentación de PowerPoint</vt:lpstr>
      <vt:lpstr>Pablo Miranda @pablojmiranda</vt:lpstr>
      <vt:lpstr>Presentación de PowerPoint</vt:lpstr>
      <vt:lpstr>Lab1 - Objetivos</vt:lpstr>
      <vt:lpstr>Docker Arquitectura</vt:lpstr>
      <vt:lpstr>Presentación de PowerPoint</vt:lpstr>
      <vt:lpstr>¿Preguntas?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Federico Pereira</dc:creator>
  <cp:keywords/>
  <dc:description/>
  <cp:lastModifiedBy>Federico Pereira</cp:lastModifiedBy>
  <cp:revision>131</cp:revision>
  <dcterms:created xsi:type="dcterms:W3CDTF">2020-03-29T16:55:22Z</dcterms:created>
  <dcterms:modified xsi:type="dcterms:W3CDTF">2021-01-14T12:53:04Z</dcterms:modified>
  <cp:category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v-rimour@microsoft.com</vt:lpwstr>
  </property>
  <property fmtid="{D5CDD505-2E9C-101B-9397-08002B2CF9AE}" pid="5" name="MSIP_Label_f42aa342-8706-4288-bd11-ebb85995028c_SetDate">
    <vt:lpwstr>2018-02-19T06:21:30.1318915Z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